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0" r:id="rId3"/>
    <p:sldId id="268" r:id="rId4"/>
    <p:sldId id="267" r:id="rId5"/>
    <p:sldId id="266" r:id="rId6"/>
    <p:sldId id="265" r:id="rId7"/>
    <p:sldId id="264" r:id="rId8"/>
    <p:sldId id="263" r:id="rId9"/>
    <p:sldId id="261" r:id="rId10"/>
    <p:sldId id="269" r:id="rId11"/>
    <p:sldId id="257" r:id="rId12"/>
    <p:sldId id="258" r:id="rId13"/>
    <p:sldId id="259" r:id="rId14"/>
    <p:sldId id="26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4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CD9FB-9F86-498F-A1CB-D7520C84BF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4C0532-39FF-43FC-9EC4-991D5526132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F5E3F1-7D52-4E00-B86D-8364306196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0E4C6-C8CD-4A59-BFAB-41900D340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7039C1-D122-4ECC-B51C-E56B12F4F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72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9DFE3-37C3-491A-9900-5730D7F4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291E05-0D28-4F8B-9D9F-5E5E6E414A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2538F-FB46-46F0-8421-A5E651DE5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2DC251-1CE2-47C3-A1CE-7A854441EB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E9161C-EE6D-4D8D-B077-A04022FBE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7177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5A04EF-12C5-4990-99BB-D28115F5672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1011CB-EF57-4932-B7FE-EB0880A67F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30757E-7151-4A8E-8843-DD74B2F828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DC0367-A0FC-4BA5-B29B-FB6107F2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082C6-FD7A-4F47-9022-045E8F4A10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335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8632D8-BEDC-4C3C-A898-77DAB7E78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C8357-3AC7-414A-9968-4183EDC355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9E8237-AFB4-4F4C-90FE-7B089479BC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38929-79CB-4C0E-858D-E86DCD4BB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5D655-5BE8-4924-A674-94AC425CD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3338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0620A7-913F-4E82-844B-CE04C4556A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068175-17F1-456A-810F-1B8550C3E1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FD0AC5-1C04-46A3-98B0-FFA50797C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4FCA61-D9CB-483A-B009-17280ED7A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BFF76-A7BA-48D9-A3A4-38FD0621A7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1333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88E36A-51D0-4A49-8CFE-9756990BF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1703EF-3099-4BE6-9899-E662F1E33A7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0F419A-D91E-49F3-8DD4-C597EA3DCE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8952C2-9936-4173-92B3-095FC17C0B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EEDA3-9F0D-45E7-B61A-48AA2688CF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496393-B32B-4CFE-A49E-6B5B125D5B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2853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2ADB5B-B803-4BD2-BDA0-D36B7B6B2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B7F7F97-0068-475C-A9C9-C67C355816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A7C06C-AAA9-4103-B262-11A07F9A6C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A08FB36-FBB3-4476-9DF9-E901541E11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B6D70E0-7256-47AF-948B-73CA5137E5D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43B0C0-046E-49FC-BAEC-E9573DF20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615229-9108-417A-8B5B-18E9ED898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8DB638D-BE3A-470D-A2B6-2B0703CF9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87124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F74503-3EF1-4B81-B34D-7E6C1AF54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4ED2DE-6D7A-49F0-9083-6D2D7836FF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512871-F553-455A-8DEC-BBDA171C22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A167C4-493F-4178-8241-2F2DDD45B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38882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5C22B51-B89A-404E-A229-DA90762AE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EBCC9D9-7F54-4DB4-BC59-11CB25352F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8D03E0-11BF-4C8A-BEDC-389392498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512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AAAB47-610F-4521-8E8A-C78FF60F5C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6A1423-163E-4116-A298-1DE3B5B90A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410F22-AC5F-4541-A5C1-362392927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DF07348-A82D-4A9D-B4BC-D8DE04D4B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D2EDF5-6103-4B73-9283-22BE4366D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C5A3AE-7DD2-4ACE-A0EF-E708B51FD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4433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3C9A99-1C14-4E9E-AB1F-FFD02C32C1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D34BE9-2B77-4E93-9F49-A2B14115A0D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998CAE-027A-4E4F-9A5C-55F5A86C88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5A182A-EE34-408D-B3C0-81F151604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EF3EF3-F0A1-4329-B6CA-0071CF52D0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71A76-AC0C-4198-A48A-2C28810E0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4936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544C10B-E920-4729-A1E8-54EDC34F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BA763-4E4C-4439-9686-848ED98BA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DF7E8D-99DD-4B46-ADFF-05F6E469EB9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F3D845-A59F-46B7-A354-106BA75E4649}" type="datetimeFigureOut">
              <a:rPr lang="en-US" smtClean="0"/>
              <a:t>6/4/2018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7C24F3-42DB-4806-AD1F-59B4C98BDD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D78610-7AA7-4C32-954A-3F4AD348808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BEC95-79D3-49C1-AF7B-6A938E3412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7349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BA468EF-F127-4165-BBB6-B3CB308D5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9574" y="-73560"/>
            <a:ext cx="12261573" cy="6965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8292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83EB755-5250-45FE-AAFF-C3F997115E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876"/>
            <a:ext cx="12192000" cy="688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6233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83529C3-0ECF-4415-B3F3-CF3845D6E6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9574" y="-30780"/>
            <a:ext cx="12261573" cy="688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235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0570DF8-915A-42E5-82D4-7285906522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4622"/>
            <a:ext cx="12264887" cy="6908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4607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5F8A6E3-77E0-4F3C-8D19-A2C876E349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0470"/>
            <a:ext cx="12192000" cy="6898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96442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6AAC4E7-3847-42BB-A2DA-31730C1688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947"/>
            <a:ext cx="12192000" cy="688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462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2B5D05F-0A48-474E-9D37-9A6483231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20157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183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5D878A-FA81-46F3-B8A3-E2AD7A39DF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9575" y="-37802"/>
            <a:ext cx="12263919" cy="6895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0771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59D9F1A-63AB-4B47-942E-5F890190F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5876"/>
            <a:ext cx="12192000" cy="6889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9453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18844C6-C255-42A7-B183-E0C64B5F2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887"/>
            <a:ext cx="12191999" cy="688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69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14D990-6AED-4826-BFD9-7CBCF6BD61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167"/>
            <a:ext cx="12192000" cy="690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2197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E1A2B5E-88D9-412A-BE32-9C0E84C80E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9905"/>
            <a:ext cx="12192000" cy="6877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6850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8E58E3-EC51-425D-9A23-5F9C239F10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00"/>
            <a:ext cx="12191999" cy="687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6501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2105393-FA8B-4336-92FA-A9B5FBD83A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1167"/>
            <a:ext cx="12192000" cy="690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46313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Jennings</dc:creator>
  <cp:lastModifiedBy>Lucas Jennings</cp:lastModifiedBy>
  <cp:revision>2</cp:revision>
  <dcterms:created xsi:type="dcterms:W3CDTF">2018-06-05T02:00:22Z</dcterms:created>
  <dcterms:modified xsi:type="dcterms:W3CDTF">2018-06-05T02:15:16Z</dcterms:modified>
</cp:coreProperties>
</file>

<file path=docProps/thumbnail.jpeg>
</file>